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8" r:id="rId6"/>
    <p:sldId id="257" r:id="rId7"/>
    <p:sldId id="259" r:id="rId8"/>
    <p:sldId id="261" r:id="rId9"/>
    <p:sldId id="262" r:id="rId10"/>
    <p:sldId id="263" r:id="rId11"/>
    <p:sldId id="264" r:id="rId12"/>
    <p:sldId id="265" r:id="rId13"/>
    <p:sldId id="260" r:id="rId14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0A2E14-6055-27A7-9F11-14A256117132}" v="1" dt="2025-04-22T01:51:59.3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5"/>
    <p:restoredTop sz="94737"/>
  </p:normalViewPr>
  <p:slideViewPr>
    <p:cSldViewPr snapToGrid="0">
      <p:cViewPr varScale="1">
        <p:scale>
          <a:sx n="60" d="100"/>
          <a:sy n="60" d="100"/>
        </p:scale>
        <p:origin x="8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AD330-39AB-9E52-AD02-B8D268C208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2EE8CF-D7F8-65B1-E5F1-095ABEDD2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E188A-F8A1-7691-29F5-FABBB2B3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E96E8-84E6-5663-8E23-79C611950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59E5E-0A8A-0FFB-9B5E-E98BF8259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830423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D146F-0EC1-5245-12B8-974645BB5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A469F6-EFBE-CF93-B24F-571A2431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B5D41-32D7-59FB-A466-A783CCC03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94993-664B-F82F-5F98-E16BD57D8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7BC45-124B-34BB-FA1C-CAA005C4B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13595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9E2D1A-4D9F-5A3E-0810-64110C4BB3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064D2D-B46D-300A-2635-D63AF0DE3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FB8F0-D933-4CEC-30C7-014A8C10D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EBB91-8F4E-6B8D-1C66-1814ED891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C9CC2-4C94-29A2-2FD9-8B1A0185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02722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8C31A-AB33-C9A3-EE0F-C2D25E75D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48B6A-8BE2-C840-67C2-5FEB41A9E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3CAAF-AC34-E724-B059-9B7690A5E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5381B-8D2E-848A-E429-AFCE0EC56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1A55DF-C335-F2D2-F6D1-526C015FE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128832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11910-3526-6663-E6CD-3E5DC346E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BD308-3771-9725-0008-C53656D16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35AF6-297A-854D-AC11-76B36105F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7A357-8BC2-5F18-AB2B-101EBB73E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83043-760D-F1EC-A397-9DFF050AC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32675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9812B-9F12-1521-80CF-34ADD58B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46894-734B-80E2-2FA4-E22287A87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1F897-EA5F-0FC4-59EA-08ED30BF68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4E7C1-7DB9-9C8B-481B-815E5A5DA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10CD0-0528-8C7F-62F9-F83EB6F48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7EDF1-F88F-5251-6277-679E645C4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044389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F16E3-D84C-5F18-1727-503010C1C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DD793-D0C8-AF73-655A-A56E087E1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8F0E7-77BF-FE8C-C1E5-708AAC2BF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CCF5A1-FB3A-EE92-3082-9A2B10613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348787-7F34-0E51-021E-7A6159523D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D1A227-1CAD-8CFC-C99E-E96AE1C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34EA70-7014-2A00-601D-9B1D9D501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DBBF8A-8BFB-C21C-D1C2-CF7A1DBF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53958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F91B4-A44B-DF9C-FF13-8C4C0D9FF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A9EADC-310F-BFA7-80B3-8D3B142A1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6D8D89-1EFC-C722-8192-3B14C6F0B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B1D896-E3C4-103A-2B87-6768CFB7D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824474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DAAC3A-CD77-8BFD-33BD-481F880EF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AF7036-A595-FC4E-64EB-95344E5F0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513C2-9120-57CE-3E80-40AEC9A3F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739629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121E9-0F28-F07A-FC90-6FB0E98E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F0F3-371A-8256-A83C-463BC7B0F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0683C-DDFC-30A0-C8BE-7F14C9D59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DBE428-5552-E8A8-4AFF-A47D75DB4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7ADE9-7731-09AE-6D2B-8358F4E56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38AFA-6640-41BE-70D8-63D10D3F6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49134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828E0-F55F-6D0E-9504-A597535C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5EA562-CED7-CB57-3A23-3BA2074B66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0923E3-EAFD-4B69-B894-B3725767A4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AE087-F691-6CA9-ED6A-82D0BB184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4A7DB3-00B5-0E8A-04CF-E95B489C3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0A3C5-31BA-4DB0-BD0D-EEF643722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89504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44960A-5502-3E50-689F-93D8DA955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4129D-BEFD-1A9C-DFC5-1340CDFB7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E9104-0AC5-B95A-37E2-A15BFFCBCC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E4FD4B-8181-3D4A-8D68-DBB0A35C2C1E}" type="datetimeFigureOut">
              <a:rPr lang="en-VN" smtClean="0"/>
              <a:t>05/09/2025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1A611-8C2A-2C01-6238-3AD806FA85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093F5-9F39-3EF3-F583-9F937B4B3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751378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70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3C5B1-78CA-3E0B-E539-D27442E1F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D9A89-6375-087A-97D1-AE6C48E98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5" name="Picture 4" descr="A blue and white advertisement with a blue background&#10;&#10;AI-generated content may be incorrect.">
            <a:extLst>
              <a:ext uri="{FF2B5EF4-FFF2-40B4-BE49-F238E27FC236}">
                <a16:creationId xmlns:a16="http://schemas.microsoft.com/office/drawing/2014/main" id="{09133185-11B8-17FA-323A-7A1672C60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10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A8411-A0A4-97BB-F93B-56B73E42EF73}"/>
              </a:ext>
            </a:extLst>
          </p:cNvPr>
          <p:cNvSpPr txBox="1">
            <a:spLocks/>
          </p:cNvSpPr>
          <p:nvPr/>
        </p:nvSpPr>
        <p:spPr>
          <a:xfrm>
            <a:off x="1524000" y="104140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rgbClr val="FFFF00"/>
                </a:solidFill>
              </a:rPr>
              <a:t>COLLABORATION DEVELOPMENT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50F75776-8F53-004C-8CA6-F8A4B1E91194}"/>
              </a:ext>
            </a:extLst>
          </p:cNvPr>
          <p:cNvSpPr txBox="1">
            <a:spLocks/>
          </p:cNvSpPr>
          <p:nvPr/>
        </p:nvSpPr>
        <p:spPr>
          <a:xfrm>
            <a:off x="850605" y="3644198"/>
            <a:ext cx="10451803" cy="2172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8800" b="1" dirty="0">
                <a:solidFill>
                  <a:schemeClr val="bg1"/>
                </a:solidFill>
              </a:rPr>
              <a:t>R&amp;D Plan meeting </a:t>
            </a:r>
          </a:p>
          <a:p>
            <a:pPr algn="ctr">
              <a:lnSpc>
                <a:spcPct val="120000"/>
              </a:lnSpc>
            </a:pPr>
            <a:r>
              <a:rPr lang="en-US" sz="8800" b="1" dirty="0">
                <a:solidFill>
                  <a:schemeClr val="bg1"/>
                </a:solidFill>
              </a:rPr>
              <a:t>collaboration process to support tape-out IC</a:t>
            </a:r>
          </a:p>
        </p:txBody>
      </p:sp>
    </p:spTree>
    <p:extLst>
      <p:ext uri="{BB962C8B-B14F-4D97-AF65-F5344CB8AC3E}">
        <p14:creationId xmlns:p14="http://schemas.microsoft.com/office/powerpoint/2010/main" val="1062610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66372-3ABA-00E9-5355-B21C9C170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813" y="254386"/>
            <a:ext cx="10602433" cy="1059638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0D9C6-3771-459F-81F0-549052710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813" y="1314024"/>
            <a:ext cx="8071885" cy="506630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Design Finalization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Verification Closure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Integration &amp; Signoff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Tape-Out Readiness Review (TOR)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Tape-Out Submission</a:t>
            </a:r>
          </a:p>
          <a:p>
            <a:pPr marL="514350" indent="-514350">
              <a:buFont typeface="+mj-lt"/>
              <a:buAutoNum type="arabicPeriod"/>
            </a:pPr>
            <a:endParaRPr lang="en-US" b="1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217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0440D-5B1F-FB7A-96B0-C351FE277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1. Design Finalization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1A72170-A0F0-10F6-F2BC-14E3F17A4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11387470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/>
              <a:t>Resource Involved: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Front-end (RTL design, verification)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Back-end (physical design, STA)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DFT (Design-for-Test)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Power/Clock teams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Tasks: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Finalize RTL and constraints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Verify logic functionality (via simulations and formal verification)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Insert DFT structures (scan chains, BIST)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Close timing, area, and power budgets</a:t>
            </a:r>
          </a:p>
        </p:txBody>
      </p:sp>
    </p:spTree>
    <p:extLst>
      <p:ext uri="{BB962C8B-B14F-4D97-AF65-F5344CB8AC3E}">
        <p14:creationId xmlns:p14="http://schemas.microsoft.com/office/powerpoint/2010/main" val="1600711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0EA407-26A2-1631-234C-217A6C63E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F02EC-5651-923A-B4B7-2D06C8350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2. Verification Closure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337676D7-88C7-F0CC-A099-88773BE9C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11387470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1800" b="1" dirty="0"/>
              <a:t>Resource Involved: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Functional Verification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Formal Verification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DFT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Signoff Verification (STA, IR drop, EM, LVS, DRC)</a:t>
            </a:r>
          </a:p>
          <a:p>
            <a:pPr>
              <a:lnSpc>
                <a:spcPct val="120000"/>
              </a:lnSpc>
            </a:pPr>
            <a:r>
              <a:rPr lang="en-US" sz="1800" b="1" dirty="0"/>
              <a:t>Tasks: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Full-chip regression tests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Functional coverage closure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Formal checks for deadlocks or unreachability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Physical verification checks: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LVS (Layout vs Schematic)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DRC (Design Rule Check)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ERC (Electrical Rule Check)</a:t>
            </a:r>
          </a:p>
        </p:txBody>
      </p:sp>
    </p:spTree>
    <p:extLst>
      <p:ext uri="{BB962C8B-B14F-4D97-AF65-F5344CB8AC3E}">
        <p14:creationId xmlns:p14="http://schemas.microsoft.com/office/powerpoint/2010/main" val="3344411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04F33F-83A5-D8EC-231C-06E4FACA3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C42A9-C4FB-FD55-ACE5-DAD796809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3. Integration &amp; Signoff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A8ADD93-96DB-1CC6-42ED-38370721C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11387470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/>
              <a:t>Resource Involved: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Physical Design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CAD/EDA Tool Support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Packaging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Tasks: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Integrate all blocks into top-level design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Run signoff timing with foundry libraries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IR drop and EM analysis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Final parasitic extraction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Review of ECO (Engineering Change Orders)</a:t>
            </a:r>
          </a:p>
        </p:txBody>
      </p:sp>
    </p:spTree>
    <p:extLst>
      <p:ext uri="{BB962C8B-B14F-4D97-AF65-F5344CB8AC3E}">
        <p14:creationId xmlns:p14="http://schemas.microsoft.com/office/powerpoint/2010/main" val="2123673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C0FC78-962D-EFB4-7517-930A8B60E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444EF-B577-6824-72AD-9B091C69A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4. Tape-Out Readiness Review (TOR)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74C5909E-5D27-81A1-8875-AA8DC5EEA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11387470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/>
              <a:t>Resource Involved: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Project Management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EDA Tool Experts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Foundry Interface Team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QA/Signoff Teams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Tasks: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Final checklist review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Tape-out readiness metrics (timing closure, DRC/LVS/antenna clean)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Approvals from all stakeholders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Generate GDSII or OASIS file for fabrication</a:t>
            </a:r>
          </a:p>
        </p:txBody>
      </p:sp>
    </p:spTree>
    <p:extLst>
      <p:ext uri="{BB962C8B-B14F-4D97-AF65-F5344CB8AC3E}">
        <p14:creationId xmlns:p14="http://schemas.microsoft.com/office/powerpoint/2010/main" val="934118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D27163-781C-47BE-E16D-4EC0AA08A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D41DA-3646-86DA-25E9-D24495D8A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5. Tape-Out Submission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BD454BCD-3FEB-88BA-BEB1-CA5563A80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11387470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b="1" dirty="0"/>
              <a:t>Resource Involved: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CAD/Tooling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Foundry Interface Team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Project Management</a:t>
            </a:r>
          </a:p>
          <a:p>
            <a:pPr>
              <a:lnSpc>
                <a:spcPct val="120000"/>
              </a:lnSpc>
            </a:pPr>
            <a:r>
              <a:rPr lang="en-US" b="1" dirty="0"/>
              <a:t>Tasks: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Deliver final GDSII/OASIS to the foundry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Include documentation, test vectors, IP rights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Foundry submission forms and process compliance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dirty="0"/>
              <a:t>Confirm successful delivery and receipt by foundry</a:t>
            </a:r>
          </a:p>
        </p:txBody>
      </p:sp>
    </p:spTree>
    <p:extLst>
      <p:ext uri="{BB962C8B-B14F-4D97-AF65-F5344CB8AC3E}">
        <p14:creationId xmlns:p14="http://schemas.microsoft.com/office/powerpoint/2010/main" val="2831567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0EFA3E-E6DF-C9B5-CAA3-079462AE1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6E488-A88F-BDF4-7090-6C269A792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6. Post-Tape-Out Support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FF95E384-2A22-6C92-9F31-7F18247C8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11387470" cy="5064272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b="1" dirty="0"/>
              <a:t>Teams Involved: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Validation/Bring-up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Test Engineering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Foundry/Packaging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Customer/Marketing</a:t>
            </a:r>
          </a:p>
          <a:p>
            <a:pPr>
              <a:buNone/>
            </a:pPr>
            <a:r>
              <a:rPr lang="en-US" b="1" dirty="0"/>
              <a:t>Tasks: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Work with foundry for mask creation and wafer processing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Initial silicon bring-up and validation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Yield and failure analysis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Prepare production test patterns</a:t>
            </a:r>
          </a:p>
          <a:p>
            <a:pPr>
              <a:lnSpc>
                <a:spcPct val="12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91074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a99fc93-573c-4571-a755-2b527baccb7e" xsi:nil="true"/>
    <lcf76f155ced4ddcb4097134ff3c332f xmlns="5fd17364-0d4d-4030-996d-d52da7436ad2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A5A5B2DC2F3642A057EF7355927910" ma:contentTypeVersion="18" ma:contentTypeDescription="Create a new document." ma:contentTypeScope="" ma:versionID="7e400393a9253cef90aa51c6e742729a">
  <xsd:schema xmlns:xsd="http://www.w3.org/2001/XMLSchema" xmlns:xs="http://www.w3.org/2001/XMLSchema" xmlns:p="http://schemas.microsoft.com/office/2006/metadata/properties" xmlns:ns2="0a99fc93-573c-4571-a755-2b527baccb7e" xmlns:ns3="5fd17364-0d4d-4030-996d-d52da7436ad2" targetNamespace="http://schemas.microsoft.com/office/2006/metadata/properties" ma:root="true" ma:fieldsID="73db7dad343286de903ed87fe4fa60e9" ns2:_="" ns3:_="">
    <xsd:import namespace="0a99fc93-573c-4571-a755-2b527baccb7e"/>
    <xsd:import namespace="5fd17364-0d4d-4030-996d-d52da7436ad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99fc93-573c-4571-a755-2b527baccb7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41d00d1-acd3-41c5-bece-91bcab9f1874}" ma:internalName="TaxCatchAll" ma:showField="CatchAllData" ma:web="0a99fc93-573c-4571-a755-2b527baccb7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d17364-0d4d-4030-996d-d52da7436a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b63f970-5cdc-4754-9609-fe17aae53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A838BA-0150-4835-8E38-B0344EFA22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E2755F-11C1-47E2-A269-D7E5DE3C9191}">
  <ds:schemaRefs>
    <ds:schemaRef ds:uri="http://schemas.microsoft.com/office/2006/metadata/properties"/>
    <ds:schemaRef ds:uri="http://schemas.microsoft.com/office/infopath/2007/PartnerControls"/>
    <ds:schemaRef ds:uri="0a99fc93-573c-4571-a755-2b527baccb7e"/>
    <ds:schemaRef ds:uri="5fd17364-0d4d-4030-996d-d52da7436ad2"/>
  </ds:schemaRefs>
</ds:datastoreItem>
</file>

<file path=customXml/itemProps3.xml><?xml version="1.0" encoding="utf-8"?>
<ds:datastoreItem xmlns:ds="http://schemas.openxmlformats.org/officeDocument/2006/customXml" ds:itemID="{CA6E4FDB-14FF-4FB6-B26F-861B399085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99fc93-573c-4571-a755-2b527baccb7e"/>
    <ds:schemaRef ds:uri="5fd17364-0d4d-4030-996d-d52da7436a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1803</TotalTime>
  <Words>340</Words>
  <Application>Microsoft Office PowerPoint</Application>
  <PresentationFormat>Widescreen</PresentationFormat>
  <Paragraphs>77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Agenda</vt:lpstr>
      <vt:lpstr>1. Design Finalization</vt:lpstr>
      <vt:lpstr>2. Verification Closure</vt:lpstr>
      <vt:lpstr>3. Integration &amp; Signoff</vt:lpstr>
      <vt:lpstr>4. Tape-Out Readiness Review (TOR)</vt:lpstr>
      <vt:lpstr>5. Tape-Out Submission</vt:lpstr>
      <vt:lpstr>6. Post-Tape-Out Support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Khoa Nguyen</dc:creator>
  <cp:lastModifiedBy>Toan Ho</cp:lastModifiedBy>
  <cp:revision>41</cp:revision>
  <dcterms:created xsi:type="dcterms:W3CDTF">2025-04-09T03:27:49Z</dcterms:created>
  <dcterms:modified xsi:type="dcterms:W3CDTF">2025-05-09T07:51:00Z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0x010100E8A5A5B2DC2F3642A057EF7355927910</vt:lpwstr>
  </property>
  <property fmtid="{D5CDD505-2E9C-101B-9397-08002B2CF9AE}" pid="3" name="MediaServiceImageTags">
    <vt:lpwstr/>
  </property>
</Properties>
</file>

<file path=docProps/thumbnail.jpeg>
</file>